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embeddedFontLst>
    <p:embeddedFont>
      <p:font typeface="Play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grUsnNmDzE7MGffvP/kGc/sRcJ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плакат, Танец, мультфильм&#10;&#10;Содержимое, созданное искусственным интеллектом, может быть неверным."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17485"/>
          <a:stretch/>
        </p:blipFill>
        <p:spPr>
          <a:xfrm>
            <a:off x="20" y="10"/>
            <a:ext cx="4654276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, паровоз, транспортное средство, Наземный транспорт&#10;&#10;Содержимое, созданное искусственным интеллектом, может быть неверным." id="86" name="Google Shape;86;p1"/>
          <p:cNvPicPr preferRelativeResize="0"/>
          <p:nvPr/>
        </p:nvPicPr>
        <p:blipFill rotWithShape="1">
          <a:blip r:embed="rId4">
            <a:alphaModFix/>
          </a:blip>
          <a:srcRect b="-293" l="0" r="397" t="22548"/>
          <a:stretch/>
        </p:blipFill>
        <p:spPr>
          <a:xfrm>
            <a:off x="4521888" y="330879"/>
            <a:ext cx="7547954" cy="533185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/>
          <p:nvPr/>
        </p:nvSpPr>
        <p:spPr>
          <a:xfrm>
            <a:off x="6096000" y="5664868"/>
            <a:ext cx="5494421" cy="1033272"/>
          </a:xfrm>
          <a:prstGeom prst="horizontalScroll">
            <a:avLst>
              <a:gd fmla="val 12500" name="adj"/>
            </a:avLst>
          </a:prstGeom>
          <a:solidFill>
            <a:srgbClr val="F7510F"/>
          </a:solidFill>
          <a:ln cap="flat" cmpd="sng" w="12700">
            <a:solidFill>
              <a:srgbClr val="E69B0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rgbClr val="00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Музеи в эвакуации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строительство, колесо, транспортное средство, Наземный транспорт&#10;&#10;Содержимое, созданное искусственным интеллектом, может быть неверным." id="92" name="Google Shape;92;p2"/>
          <p:cNvPicPr preferRelativeResize="0"/>
          <p:nvPr/>
        </p:nvPicPr>
        <p:blipFill rotWithShape="1">
          <a:blip r:embed="rId3">
            <a:alphaModFix/>
          </a:blip>
          <a:srcRect b="23559" l="0" r="0" t="1689"/>
          <a:stretch/>
        </p:blipFill>
        <p:spPr>
          <a:xfrm>
            <a:off x="20" y="-2"/>
            <a:ext cx="121919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/>
          <p:nvPr/>
        </p:nvSpPr>
        <p:spPr>
          <a:xfrm rot="5400000">
            <a:off x="464314" y="195830"/>
            <a:ext cx="2932144" cy="3860771"/>
          </a:xfrm>
          <a:prstGeom prst="round2SameRect">
            <a:avLst>
              <a:gd fmla="val 4735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в помещении, комната, потолок, стена&#10;&#10;Содержимое, созданное искусственным интеллектом, может быть неверным." id="94" name="Google Shape;94;p2"/>
          <p:cNvPicPr preferRelativeResize="0"/>
          <p:nvPr/>
        </p:nvPicPr>
        <p:blipFill rotWithShape="1">
          <a:blip r:embed="rId4">
            <a:alphaModFix/>
          </a:blip>
          <a:srcRect b="4986" l="0" r="-4" t="0"/>
          <a:stretch/>
        </p:blipFill>
        <p:spPr>
          <a:xfrm>
            <a:off x="20" y="823196"/>
            <a:ext cx="3694156" cy="2606040"/>
          </a:xfrm>
          <a:custGeom>
            <a:rect b="b" l="l" r="r" t="t"/>
            <a:pathLst>
              <a:path extrusionOk="0" h="2606040" w="3694176">
                <a:moveTo>
                  <a:pt x="0" y="0"/>
                </a:moveTo>
                <a:lnTo>
                  <a:pt x="3578728" y="0"/>
                </a:lnTo>
                <a:cubicBezTo>
                  <a:pt x="3642488" y="0"/>
                  <a:pt x="3694176" y="51688"/>
                  <a:pt x="3694176" y="115448"/>
                </a:cubicBezTo>
                <a:lnTo>
                  <a:pt x="3694176" y="2490592"/>
                </a:lnTo>
                <a:cubicBezTo>
                  <a:pt x="3694176" y="2554352"/>
                  <a:pt x="3642488" y="2606040"/>
                  <a:pt x="3578728" y="2606040"/>
                </a:cubicBezTo>
                <a:lnTo>
                  <a:pt x="0" y="260604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 rot="10800000">
            <a:off x="4157157" y="-1"/>
            <a:ext cx="4332545" cy="3130998"/>
          </a:xfrm>
          <a:prstGeom prst="round2SameRect">
            <a:avLst>
              <a:gd fmla="val 3211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одежда, человек, костюм, в помещении&#10;&#10;Содержимое, созданное искусственным интеллектом, может быть неверным." id="96" name="Google Shape;96;p2"/>
          <p:cNvPicPr preferRelativeResize="0"/>
          <p:nvPr/>
        </p:nvPicPr>
        <p:blipFill rotWithShape="1">
          <a:blip r:embed="rId5">
            <a:alphaModFix/>
          </a:blip>
          <a:srcRect b="-2" l="11792" r="-2" t="0"/>
          <a:stretch/>
        </p:blipFill>
        <p:spPr>
          <a:xfrm>
            <a:off x="4320893" y="1"/>
            <a:ext cx="4005072" cy="2962656"/>
          </a:xfrm>
          <a:custGeom>
            <a:rect b="b" l="l" r="r" t="t"/>
            <a:pathLst>
              <a:path extrusionOk="0" h="2962656" w="4005072">
                <a:moveTo>
                  <a:pt x="0" y="0"/>
                </a:moveTo>
                <a:lnTo>
                  <a:pt x="4005072" y="0"/>
                </a:lnTo>
                <a:lnTo>
                  <a:pt x="4005072" y="2867525"/>
                </a:lnTo>
                <a:cubicBezTo>
                  <a:pt x="4005072" y="2920064"/>
                  <a:pt x="3962480" y="2962656"/>
                  <a:pt x="3909941" y="2962656"/>
                </a:cubicBezTo>
                <a:lnTo>
                  <a:pt x="95131" y="2962656"/>
                </a:lnTo>
                <a:cubicBezTo>
                  <a:pt x="42592" y="2962656"/>
                  <a:pt x="0" y="2920064"/>
                  <a:pt x="0" y="2867525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7" name="Google Shape;97;p2"/>
          <p:cNvSpPr/>
          <p:nvPr/>
        </p:nvSpPr>
        <p:spPr>
          <a:xfrm flipH="1" rot="-5400000">
            <a:off x="7957692" y="1480693"/>
            <a:ext cx="5054856" cy="3413760"/>
          </a:xfrm>
          <a:prstGeom prst="round2SameRect">
            <a:avLst>
              <a:gd fmla="val 3803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плакат, Танец, мультфильм&#10;&#10;Содержимое, созданное искусственным интеллектом, может быть неверным." id="98" name="Google Shape;98;p2"/>
          <p:cNvPicPr preferRelativeResize="0"/>
          <p:nvPr/>
        </p:nvPicPr>
        <p:blipFill rotWithShape="1">
          <a:blip r:embed="rId6">
            <a:alphaModFix/>
          </a:blip>
          <a:srcRect b="9498" l="0" r="0" t="8053"/>
          <a:stretch/>
        </p:blipFill>
        <p:spPr>
          <a:xfrm>
            <a:off x="8915800" y="1152850"/>
            <a:ext cx="2913393" cy="4290159"/>
          </a:xfrm>
          <a:custGeom>
            <a:rect b="b" l="l" r="r" t="t"/>
            <a:pathLst>
              <a:path extrusionOk="0" h="4727448" w="3246120">
                <a:moveTo>
                  <a:pt x="75732" y="0"/>
                </a:moveTo>
                <a:lnTo>
                  <a:pt x="3246120" y="0"/>
                </a:lnTo>
                <a:lnTo>
                  <a:pt x="3246120" y="4727448"/>
                </a:lnTo>
                <a:lnTo>
                  <a:pt x="75732" y="4727448"/>
                </a:lnTo>
                <a:cubicBezTo>
                  <a:pt x="33906" y="4727448"/>
                  <a:pt x="0" y="4693542"/>
                  <a:pt x="0" y="4651716"/>
                </a:cubicBezTo>
                <a:lnTo>
                  <a:pt x="0" y="75732"/>
                </a:lnTo>
                <a:cubicBezTo>
                  <a:pt x="0" y="33906"/>
                  <a:pt x="33906" y="0"/>
                  <a:pt x="75732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зарисовка, черно-белый&#10;&#10;Содержимое, созданное искусственным интеллектом, может быть неверным." id="103" name="Google Shape;103;p3"/>
          <p:cNvPicPr preferRelativeResize="0"/>
          <p:nvPr/>
        </p:nvPicPr>
        <p:blipFill rotWithShape="1">
          <a:blip r:embed="rId3">
            <a:alphaModFix/>
          </a:blip>
          <a:srcRect b="1" l="4780" r="13448" t="0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descr="Изображение выглядит как мебель, в помещении, стол, стена&#10;&#10;Содержимое, созданное искусственным интеллектом, может быть неверным." id="104" name="Google Shape;104;p3"/>
          <p:cNvPicPr preferRelativeResize="0"/>
          <p:nvPr/>
        </p:nvPicPr>
        <p:blipFill rotWithShape="1">
          <a:blip r:embed="rId4">
            <a:alphaModFix/>
          </a:blip>
          <a:srcRect b="7499" l="0" r="1" t="6888"/>
          <a:stretch/>
        </p:blipFill>
        <p:spPr>
          <a:xfrm>
            <a:off x="20" y="9"/>
            <a:ext cx="7279893" cy="3895335"/>
          </a:xfrm>
          <a:custGeom>
            <a:rect b="b" l="l" r="r" t="t"/>
            <a:pathLst>
              <a:path extrusionOk="0" h="3895335" w="7279913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Изображение выглядит как строительство, на открытом воздухе, одежда, транспортное средство&#10;&#10;Содержимое, созданное искусственным интеллектом, может быть неверным." id="105" name="Google Shape;105;p3"/>
          <p:cNvPicPr preferRelativeResize="0"/>
          <p:nvPr/>
        </p:nvPicPr>
        <p:blipFill rotWithShape="1">
          <a:blip r:embed="rId5">
            <a:alphaModFix/>
          </a:blip>
          <a:srcRect b="1112" l="0" r="0" t="6983"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/>
          <p:nvPr/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 выглядит как текст, плакат, Танец, мультфильм&#10;&#10;Содержимое, созданное искусственным интеллектом, может быть неверным." id="107" name="Google Shape;107;p3"/>
          <p:cNvPicPr preferRelativeResize="0"/>
          <p:nvPr/>
        </p:nvPicPr>
        <p:blipFill rotWithShape="1">
          <a:blip r:embed="rId6">
            <a:alphaModFix/>
          </a:blip>
          <a:srcRect b="7364" l="-12863" r="12863" t="-6792"/>
          <a:stretch/>
        </p:blipFill>
        <p:spPr>
          <a:xfrm>
            <a:off x="8265599" y="68575"/>
            <a:ext cx="1725800" cy="30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2025-05-04T19:07:13Z</dcterms:created>
</cp:coreProperties>
</file>