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 snapToGrid="0" snapToObjects="1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6C4EF-658B-E644-9581-35571EE43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F22412D-C49B-6E43-9F82-91A8CB617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A5958C-DBF4-8541-94BA-DFC3AC45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7FF500-4BFA-F74D-8F17-6469C708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2E5029B-58C2-7D4C-B490-378F6260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4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FA3B4B-7A3D-CD4E-A62C-1DBC4551D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E17DB50-4B62-954E-9455-2BAC0AD45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5711C0-5910-5A47-87BC-9748BEA5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18814-5011-C749-9128-53A28F08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316D20-5F12-4B4E-86E2-A9B272A3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99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058764-EC1F-D347-BAB7-17638AFB2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7B21F9-BE33-EF46-A382-3D71703BF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1C5F9A-FB52-1C4B-B8FD-E761F627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60792A-280B-464A-B5DE-2146ABE7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44FD9B-5F7B-B74E-9016-5BC8D7F3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2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325F51-51AA-3941-9806-EDC37310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4F0D98-A968-EE4D-A815-71618B7E0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1DFABA-43B1-8A49-9580-A06A60437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F27F7F-A1F0-1E4C-8CCC-32E9B173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536FCC-F548-4B4C-9269-A5290D89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49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62BA6A-C0E5-9944-A99F-9CCE97E5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46DA98-7610-BA4E-A86E-41446960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636871-C34A-1C49-BB42-364B77CF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0002BF-79BE-1446-A6CD-420FE9C83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82F32F-A8B2-644D-9E52-3624F1C5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9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87D344-5898-FF43-B42D-A44C0357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39D3E9-9A16-3947-B490-5FFA23D3D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5ED552-FA50-EF44-B804-706E83E69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6778C5-931B-DD41-AC87-6BB48F3C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82F11ED-8933-6F44-92B9-2888BD2B5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577892-1ABB-7A48-A98C-057F6CE9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C10A22-1794-044E-943F-61A67F10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1C930C-B932-BF46-9A47-46366E563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9935E6-5314-004F-A561-3D582D9E9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5B96D77-6341-4049-86FF-7656E2C91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FE5C2BC-2A16-1D41-99B5-270C7C032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EB40118-CD52-D946-88BA-41BD69F8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33A4E52-A435-F642-80C0-6816AC61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868CBD-3C09-6642-AF76-B7DAF452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2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0288DB-3E6C-064D-8A80-DC0B5E30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26F9F21-6F4C-9B4C-A4B3-36A0D70F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DF41295-321A-C740-8883-BCAA1F4F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C5CF481-439E-0F4F-A59F-232EB388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15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7616ADB-EB59-254C-B7E5-18050A6AF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CDD085B-7E1A-234E-BDA6-32568EB6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962D956-9FCA-C848-BDB7-3BCCB8B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4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93E2D4-8853-7944-AFDA-5BBB8498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5C06A0-244F-E842-A13A-7348D417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E2EAF12-12FE-C34B-BBC4-E6B64D272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DB0145A-FEBA-F94B-B5A4-096147A8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0BAA924-C89B-994A-BD2A-5D953DE4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58D50BC-DFB7-8749-A20D-24B63D29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62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36CE1F-3BCB-2F4C-B77D-AEC758112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B1C8A9C-59C2-EE4B-93E7-F80F4D32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695C32-C125-1548-A52E-7DDEB8D3A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0F1BAE-CFA8-2B4F-B40C-DE46C1FD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CEE3E29-2CD8-5A41-AAB9-8CED9459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05D80D-E06D-9A44-B69A-6095DC52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DAD0B9-389C-684A-A466-719DFE37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69DBE5-4132-FC4F-BA10-E3EF21DC7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7B00BF-8B04-BE44-99A6-A4F74727B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B1788-039E-D647-AE4D-440F64BE057F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D3B0B8-FB37-B641-8153-ECA3BAED1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A164F5-D604-C54E-B924-B321F12F2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B75A3-E7F8-9644-945A-76CF531942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9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6EB3A0-8304-0A49-8255-7471DFB6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025" y="2117134"/>
            <a:ext cx="6526530" cy="1565910"/>
          </a:xfrm>
        </p:spPr>
        <p:txBody>
          <a:bodyPr lIns="90000">
            <a:noAutofit/>
          </a:bodyPr>
          <a:lstStyle/>
          <a:p>
            <a:pPr fontAlgn="ctr"/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развития спорткомплекса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583D7C-C94A-8349-BCF6-45045B38C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5" y="320040"/>
            <a:ext cx="1445260" cy="14452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25474A-B4D8-034B-9065-26EBF22844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3" r="-1"/>
          <a:stretch/>
        </p:blipFill>
        <p:spPr>
          <a:xfrm>
            <a:off x="6743701" y="3429000"/>
            <a:ext cx="4691062" cy="31749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B08F8A-A2F8-1D44-AFEB-CBF5D6973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A048D0-B7C9-2549-BFA6-880F122D5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16159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всех спортивных залов современным спортивным оборудованием;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 методического кабинета, закупка спортивных игр, которые не требуют много движений,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Дартс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спортивных автоматов, стрелкового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компьютерного автомата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Дооснащение зала хореографии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9228406" y="1027906"/>
            <a:ext cx="2963594" cy="4213235"/>
            <a:chOff x="9228406" y="1027906"/>
            <a:chExt cx="2963594" cy="421323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76DDFCFB-1B89-2343-AED3-798EF736E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284"/>
            <a:stretch/>
          </p:blipFill>
          <p:spPr>
            <a:xfrm>
              <a:off x="9228406" y="1027906"/>
              <a:ext cx="2963594" cy="421323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 rot="18675601">
              <a:off x="9254359" y="3496775"/>
              <a:ext cx="847173" cy="224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 rot="18675601">
              <a:off x="11157921" y="3496774"/>
              <a:ext cx="847173" cy="224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18675601">
              <a:off x="11184671" y="1555176"/>
              <a:ext cx="847173" cy="2242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8675601">
              <a:off x="10353377" y="4476497"/>
              <a:ext cx="480404" cy="126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9532189" y="2353469"/>
              <a:ext cx="353683" cy="381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499011" y="4317510"/>
              <a:ext cx="353683" cy="346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532189" y="4317510"/>
              <a:ext cx="353683" cy="346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541479" y="1478032"/>
              <a:ext cx="258146" cy="273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1504740" y="2337055"/>
              <a:ext cx="284672" cy="190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 rot="20378325">
              <a:off x="10497641" y="3417704"/>
              <a:ext cx="258146" cy="284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133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28363F-96AF-E740-89CF-4CD90C47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Планируемые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D9517A-2099-664C-9861-E667DEDD0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Современное </a:t>
            </a:r>
            <a:r>
              <a:rPr lang="ru-RU" dirty="0" smtClean="0"/>
              <a:t>многофункциональное оборудование </a:t>
            </a:r>
            <a:r>
              <a:rPr lang="ru-RU" dirty="0"/>
              <a:t>всех залов позволит </a:t>
            </a:r>
            <a:r>
              <a:rPr lang="ru-RU" dirty="0" smtClean="0"/>
              <a:t>разнообразить </a:t>
            </a:r>
            <a:r>
              <a:rPr lang="ru-RU" dirty="0"/>
              <a:t>уроки </a:t>
            </a:r>
            <a:r>
              <a:rPr lang="ru-RU" dirty="0" smtClean="0"/>
              <a:t>и добиться от учеников наилучших результатов. </a:t>
            </a:r>
            <a:r>
              <a:rPr lang="ru-RU" dirty="0"/>
              <a:t>Ученикам будет ещё интереснее заниматься физкультурой и они будут с радостью посещать уроки.</a:t>
            </a:r>
          </a:p>
          <a:p>
            <a:r>
              <a:rPr lang="ru-RU" dirty="0"/>
              <a:t>Также, дети проживающие в общежитии, смогут размяться после напряжённого учебного дня. Тем более наш спорткомплекс сможет принять всех: и тех, кто хочет поиграть в спортивные игры, и тех, кто просто хочет размяться на тренажёрах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Также в спортивном комплексе смогут расслабиться после напряженног</a:t>
            </a:r>
            <a:r>
              <a:rPr lang="ru-RU" dirty="0" smtClean="0"/>
              <a:t>о дня усиленной умственной работы дети, участвующие в образовательной программе.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A283F5-3809-C642-BEFB-590F4D24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25FF0F-0858-6240-A670-18AA12FFF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64135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нашего спорткомплекса входят:</a:t>
            </a:r>
          </a:p>
          <a:p>
            <a:pPr marL="635000" indent="-3175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кластер;</a:t>
            </a:r>
          </a:p>
          <a:p>
            <a:pPr marL="635000" indent="-3175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зал;</a:t>
            </a:r>
          </a:p>
          <a:p>
            <a:pPr marL="635000" indent="-3175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зал;</a:t>
            </a:r>
          </a:p>
          <a:p>
            <a:pPr marL="635000" indent="-3175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единоборств;</a:t>
            </a:r>
          </a:p>
          <a:p>
            <a:pPr marL="635000" indent="-3175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хореографии;</a:t>
            </a:r>
          </a:p>
          <a:p>
            <a:pPr marL="635000" indent="-3175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зал.</a:t>
            </a:r>
          </a:p>
          <a:p>
            <a:pPr marL="635000" indent="-3175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C19DBC-44A8-B741-A0F1-3FF86CC7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646" y="2063750"/>
            <a:ext cx="6838865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0EF5C6-D881-6146-A79D-864B45F0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кластер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EC8019-9967-3D47-A7D1-305FE9B72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0688"/>
            <a:ext cx="7594600" cy="448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части нашего спорткомплекса расположены: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Футбольное поле, окружённое четырьмя беговыми дорожками; Площадь поля составляет 1330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для игры в волейбол или баскетбол площадь составляет 648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Теннисный корт площадью 648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для бадминтона площадью 112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Физкультурная площадка, оснащенная системой «WORKAUT», площадью 533,5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179E35-C34F-8441-9586-F06C5A61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53" y="0"/>
            <a:ext cx="4157647" cy="23352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02B0DF7-8EC7-0C43-A5A7-5FB3B0983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01"/>
          <a:stretch/>
        </p:blipFill>
        <p:spPr>
          <a:xfrm>
            <a:off x="10085783" y="2335212"/>
            <a:ext cx="2106216" cy="27352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21CA8C8-6166-1440-88F8-A5F49D11A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0" y="2335212"/>
            <a:ext cx="2051430" cy="273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505E91-B478-AE40-B6CF-934BBACF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зал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8C2B1D-86EF-574A-81BE-53B3DD042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690688"/>
            <a:ext cx="7543800" cy="435133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зала составляет 647,5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Зал хорошо освещён, пол покрыт паркетом.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всей длине зала расположены четыре стационарных баскетбольных щита, также имеются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баскетбольные фермы.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залу примыкают две инвентарные комнаты, где вы сможете найти инвентарь для любой спортивной деятельности,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методический кабинеты.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1C0657-D6EC-1949-B9E8-95AA023F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089" y="487346"/>
            <a:ext cx="3574393" cy="47658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102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805B8-DC44-6543-9B9E-92FB644F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Гимнастический зал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0E6845-8EC2-CB43-B1A0-45A51CA22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3221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488,6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зала состоит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скалодрома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шведской стенки, каната для лазания;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зале возможно использование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выкатных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теннисных столов и гимнастических матов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E577073-7301-C84B-99E4-99682E23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611" y="316569"/>
            <a:ext cx="3630010" cy="484001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514C0-7FF9-6A45-9889-DCCFC7A2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единоборств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657499-E185-944A-89FB-05DBC456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2959" cy="4351338"/>
          </a:xfrm>
        </p:spPr>
        <p:txBody>
          <a:bodyPr>
            <a:noAutofit/>
          </a:bodyPr>
          <a:lstStyle/>
          <a:p>
            <a:r>
              <a:rPr lang="ru-RU" sz="3500" dirty="0"/>
              <a:t>Общая площадь: 488,6 м</a:t>
            </a:r>
            <a:r>
              <a:rPr lang="ru-RU" sz="3500" baseline="30000" dirty="0"/>
              <a:t>2</a:t>
            </a:r>
            <a:r>
              <a:rPr lang="ru-RU" sz="3500" dirty="0"/>
              <a:t>;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в зале покрыт мягким нескользящим японским покрытием татами;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зале имеется станок для растяжки.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D9016E-CEEF-5248-B41B-1064EE59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160" y="249073"/>
            <a:ext cx="2580044" cy="3440058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9DC31E-B7C1-0F4A-9A55-3EC3233AD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360" y="1631293"/>
            <a:ext cx="2721522" cy="36286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ADC379-948D-CE4E-898F-50775C32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хореографии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C4C174-56B7-8A47-B80E-AE50704E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4637" cy="435133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данного зала составляет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в зале хорошо амортизирует и покрыт танцевальным линолеумом. Благодаря чему можно, избегая скольжения, достичь максимального комфорта и результата на занятиях;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зале имеется инвентарь для занятий фитнессом и степ-аэробикой;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зале установлены станки для растяжки и зеркала.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DFCA2D-D9CB-3E48-B629-A5C18625B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16" y="126124"/>
            <a:ext cx="3966997" cy="528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C3E3DD-9B11-AB44-93BF-749C9086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Тренажёрный зал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15DD8A-B208-8D4F-94AC-49244CFD3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783317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зала равна 81,8 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в этом зале покрыт спортивным линолеумом.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оснащен различным современным спортивным оборудованием, к примеру, в зале установлены беговые дорожки, велотренажёр, турник, штанга, боксёрская груша и прочее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FE34D4-01F1-2B42-88FC-18B50FD5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67" y="365124"/>
            <a:ext cx="4022834" cy="53637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C1B040-078B-5F4B-AF94-3455A626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преимущества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A3DAE2-BFFF-B542-A208-AB1ED7DDD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залах функционирует система вентиляции;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залы имеют как естественное, так и искусственное освещение;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каждом зале свои раздевалки для девочек и мальчиков, оснащенных душевыми кабинами и туалетами;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игровом и гимнастическом залах есть балконы для зрителей;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Физкультурно-оздоровительный комплекс оснащен медицинским кабинетом со всем необходимым медицинским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487</Words>
  <Application>Microsoft Office PowerPoint</Application>
  <PresentationFormat>Широкоэкранный</PresentationFormat>
  <Paragraphs>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Концепция развития спорткомплекса</vt:lpstr>
      <vt:lpstr>Введение</vt:lpstr>
      <vt:lpstr>Уличный кластер</vt:lpstr>
      <vt:lpstr>Игровой зал</vt:lpstr>
      <vt:lpstr>Гимнастический зал</vt:lpstr>
      <vt:lpstr>Зал единоборств</vt:lpstr>
      <vt:lpstr>Зал хореографии</vt:lpstr>
      <vt:lpstr>Тренажёрный зал</vt:lpstr>
      <vt:lpstr>Наши преимущества</vt:lpstr>
      <vt:lpstr>Тенденция развития</vt:lpstr>
      <vt:lpstr>Планируемые результаты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 спорткомплекса</dc:title>
  <dc:creator>Microsoft Office User</dc:creator>
  <cp:lastModifiedBy>root</cp:lastModifiedBy>
  <cp:revision>28</cp:revision>
  <dcterms:created xsi:type="dcterms:W3CDTF">2019-08-30T07:54:11Z</dcterms:created>
  <dcterms:modified xsi:type="dcterms:W3CDTF">2019-08-30T13:51:38Z</dcterms:modified>
</cp:coreProperties>
</file>